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slideMasters/slideMaster18.xml" ContentType="application/vnd.openxmlformats-officedocument.presentationml.slideMaster+xml"/>
  <Override PartName="/ppt/slides/slide18.xml" ContentType="application/vnd.openxmlformats-officedocument.presentationml.slide+xml"/>
  <Override PartName="/ppt/slideMasters/slideMaster19.xml" ContentType="application/vnd.openxmlformats-officedocument.presentationml.slideMaster+xml"/>
  <Override PartName="/ppt/slides/slide19.xml" ContentType="application/vnd.openxmlformats-officedocument.presentationml.slide+xml"/>
  <Override PartName="/ppt/slideMasters/slideMaster20.xml" ContentType="application/vnd.openxmlformats-officedocument.presentationml.slideMaster+xml"/>
  <Override PartName="/ppt/slides/slide20.xml" ContentType="application/vnd.openxmlformats-officedocument.presentationml.slide+xml"/>
  <Override PartName="/ppt/slideMasters/slideMaster21.xml" ContentType="application/vnd.openxmlformats-officedocument.presentationml.slideMaster+xml"/>
  <Override PartName="/ppt/slides/slide21.xml" ContentType="application/vnd.openxmlformats-officedocument.presentationml.slide+xml"/>
  <Override PartName="/ppt/slideMasters/slideMaster22.xml" ContentType="application/vnd.openxmlformats-officedocument.presentationml.slideMaster+xml"/>
  <Override PartName="/ppt/slides/slide22.xml" ContentType="application/vnd.openxmlformats-officedocument.presentationml.slide+xml"/>
  <Override PartName="/ppt/slideMasters/slideMaster23.xml" ContentType="application/vnd.openxmlformats-officedocument.presentationml.slideMaster+xml"/>
  <Override PartName="/ppt/slides/slide23.xml" ContentType="application/vnd.openxmlformats-officedocument.presentationml.slide+xml"/>
  <Override PartName="/ppt/slideMasters/slideMaster24.xml" ContentType="application/vnd.openxmlformats-officedocument.presentationml.slideMaster+xml"/>
  <Override PartName="/ppt/slides/slide24.xml" ContentType="application/vnd.openxmlformats-officedocument.presentationml.slide+xml"/>
  <Override PartName="/ppt/slideMasters/slideMaster25.xml" ContentType="application/vnd.openxmlformats-officedocument.presentationml.slideMaster+xml"/>
  <Override PartName="/ppt/slides/slide25.xml" ContentType="application/vnd.openxmlformats-officedocument.presentationml.slide+xml"/>
  <Override PartName="/ppt/slideMasters/slideMaster26.xml" ContentType="application/vnd.openxmlformats-officedocument.presentationml.slideMaster+xml"/>
  <Override PartName="/ppt/slides/slide26.xml" ContentType="application/vnd.openxmlformats-officedocument.presentationml.slide+xml"/>
  <Override PartName="/ppt/slideMasters/slideMaster27.xml" ContentType="application/vnd.openxmlformats-officedocument.presentationml.slideMaster+xml"/>
  <Override PartName="/ppt/slides/slide27.xml" ContentType="application/vnd.openxmlformats-officedocument.presentationml.slide+xml"/>
  <Override PartName="/ppt/slideMasters/slideMaster28.xml" ContentType="application/vnd.openxmlformats-officedocument.presentationml.slideMaster+xml"/>
  <Override PartName="/ppt/slides/slide28.xml" ContentType="application/vnd.openxmlformats-officedocument.presentationml.slide+xml"/>
  <Override PartName="/ppt/slideMasters/slideMaster29.xml" ContentType="application/vnd.openxmlformats-officedocument.presentationml.slideMaster+xml"/>
  <Override PartName="/ppt/slides/slide29.xml" ContentType="application/vnd.openxmlformats-officedocument.presentationml.slide+xml"/>
  <Override PartName="/ppt/slideMasters/slideMaster30.xml" ContentType="application/vnd.openxmlformats-officedocument.presentationml.slideMaster+xml"/>
  <Override PartName="/ppt/slides/slide30.xml" ContentType="application/vnd.openxmlformats-officedocument.presentationml.slide+xml"/>
  <Override PartName="/ppt/slideMasters/slideMaster31.xml" ContentType="application/vnd.openxmlformats-officedocument.presentationml.slideMaster+xml"/>
  <Override PartName="/ppt/slides/slide31.xml" ContentType="application/vnd.openxmlformats-officedocument.presentationml.slide+xml"/>
  <Override PartName="/ppt/slideMasters/slideMaster32.xml" ContentType="application/vnd.openxmlformats-officedocument.presentationml.slideMaster+xml"/>
  <Override PartName="/ppt/slides/slide32.xml" ContentType="application/vnd.openxmlformats-officedocument.presentationml.slide+xml"/>
  <Override PartName="/ppt/slideMasters/slideMaster33.xml" ContentType="application/vnd.openxmlformats-officedocument.presentationml.slideMaster+xml"/>
  <Override PartName="/ppt/slides/slide3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88" r:id="rId34"/>
  </p:sldIdLst>
  <p:notesMasterIdLst>
    <p:notesMasterId r:id="rId35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notesMaster" Target="notesMasters/notesMaster1.xml"/><Relationship Id="rId36" Type="http://schemas.openxmlformats.org/officeDocument/2006/relationships/presProps" Target="presProps.xml"/><Relationship Id="rId37" Type="http://schemas.openxmlformats.org/officeDocument/2006/relationships/viewProps" Target="viewProps.xml"/><Relationship Id="rId38" Type="http://schemas.openxmlformats.org/officeDocument/2006/relationships/theme" Target="theme/theme1.xml"/><Relationship Id="rId39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16-image-1.png>
</file>

<file path=ppt/media/Slide-17-image-1.png>
</file>

<file path=ppt/media/Slide-18-image-1.png>
</file>

<file path=ppt/media/Slide-19-image-1.png>
</file>

<file path=ppt/media/Slide-2-image-1.png>
</file>

<file path=ppt/media/Slide-20-image-1.png>
</file>

<file path=ppt/media/Slide-21-image-1.png>
</file>

<file path=ppt/media/Slide-22-image-1.png>
</file>

<file path=ppt/media/Slide-23-image-1.png>
</file>

<file path=ppt/media/Slide-24-image-1.png>
</file>

<file path=ppt/media/Slide-25-image-1.png>
</file>

<file path=ppt/media/Slide-26-image-1.png>
</file>

<file path=ppt/media/Slide-27-image-1.png>
</file>

<file path=ppt/media/Slide-28-image-1.png>
</file>

<file path=ppt/media/Slide-29-image-1.png>
</file>

<file path=ppt/media/Slide-3-image-1.png>
</file>

<file path=ppt/media/Slide-30-image-1.png>
</file>

<file path=ppt/media/Slide-31-image-1.png>
</file>

<file path=ppt/media/Slide-32-image-1.png>
</file>

<file path=ppt/media/Slide-3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1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.xml"/>
		</Relationships>
</file>

<file path=ppt/notesSlides/_rels/notesSlide1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2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0.xml"/>
		</Relationships>
</file>

<file path=ppt/notesSlides/_rels/notesSlide2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1.xml"/>
		</Relationships>
</file>

<file path=ppt/notesSlides/_rels/notesSlide2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2.xml"/>
		</Relationships>
</file>

<file path=ppt/notesSlides/_rels/notesSlide2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3.xml"/>
		</Relationships>
</file>

<file path=ppt/notesSlides/_rels/notesSlide2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4.xml"/>
		</Relationships>
</file>

<file path=ppt/notesSlides/_rels/notesSlide2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5.xml"/>
		</Relationships>
</file>

<file path=ppt/notesSlides/_rels/notesSlide2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6.xml"/>
		</Relationships>
</file>

<file path=ppt/notesSlides/_rels/notesSlide2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7.xml"/>
		</Relationships>
</file>

<file path=ppt/notesSlides/_rels/notesSlide2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8.xml"/>
		</Relationships>
</file>

<file path=ppt/notesSlides/_rels/notesSlide2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9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3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0.xml"/>
		</Relationships>
</file>

<file path=ppt/notesSlides/_rels/notesSlide3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1.xml"/>
		</Relationships>
</file>

<file path=ppt/notesSlides/_rels/notesSlide3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2.xml"/>
		</Relationships>
</file>

<file path=ppt/notesSlides/_rels/notesSlide3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0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4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5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6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7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8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9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0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1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33</Slides>
  <Notes>33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33</vt:i4>
      </vt:variant>
    </vt:vector>
  </HeadingPairs>
  <TitlesOfParts>
    <vt:vector size="36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  <vt:lpstr>Slide 18</vt:lpstr>
      <vt:lpstr>Slide 19</vt:lpstr>
      <vt:lpstr>Slide 20</vt:lpstr>
      <vt:lpstr>Slide 21</vt:lpstr>
      <vt:lpstr>Slide 22</vt:lpstr>
      <vt:lpstr>Slide 23</vt:lpstr>
      <vt:lpstr>Slide 24</vt:lpstr>
      <vt:lpstr>Slide 25</vt:lpstr>
      <vt:lpstr>Slide 26</vt:lpstr>
      <vt:lpstr>Slide 27</vt:lpstr>
      <vt:lpstr>Slide 28</vt:lpstr>
      <vt:lpstr>Slide 29</vt:lpstr>
      <vt:lpstr>Slide 30</vt:lpstr>
      <vt:lpstr>Slide 31</vt:lpstr>
      <vt:lpstr>Slide 32</vt:lpstr>
      <vt:lpstr>Slide 33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2025-02-01T13:42:56Z</dcterms:created>
  <dcterms:modified xsi:type="dcterms:W3CDTF">2025-02-01T13:42:56Z</dcterms:modified>
</cp:coreProperties>
</file>